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3D76A-875B-4F1B-A7D4-99646019C7C6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92612-70A5-4497-A73D-FA082255A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774D8-0BED-481B-B0ED-8ABBC860A072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16A70-7C62-42D6-A168-EC3E2FD85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6A70-7C62-42D6-A168-EC3E2FD851D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077200" cy="338554"/>
          </a:xfrm>
          <a:prstGeom prst="rect">
            <a:avLst/>
          </a:prstGeom>
        </p:spPr>
        <p:txBody>
          <a:bodyPr wrap="square" lIns="91440" tIns="45720" rIns="91440" bIns="45720" anchor="t" anchorCtr="0"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33400" y="2675692"/>
            <a:ext cx="8077200" cy="769441"/>
          </a:xfrm>
          <a:prstGeom prst="rect">
            <a:avLst/>
          </a:prstGeom>
        </p:spPr>
        <p:txBody>
          <a:bodyPr wrap="square" lIns="91440" tIns="45720" rIns="91440" bIns="45720" anchor="t" anchorCtr="0">
            <a:noAutofit/>
          </a:bodyPr>
          <a:lstStyle>
            <a:lvl1pPr marL="0" indent="0" algn="ctr">
              <a:buNone/>
              <a:defRPr sz="48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33400" y="2209800"/>
            <a:ext cx="8077200" cy="30777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33400" y="3578423"/>
            <a:ext cx="8077200" cy="76497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5029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E43258E-B84F-43BF-88EB-FBEA0EE45A76}" type="datetime4">
              <a:rPr lang="en-US" smtClean="0"/>
              <a:pPr/>
              <a:t>September 5, 2013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029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Signature of Teacher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5029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3258E-B84F-43BF-88EB-FBEA0EE45A76}" type="datetime4">
              <a:rPr lang="en-US" smtClean="0"/>
              <a:pPr/>
              <a:t>September 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5029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Signature of Teacher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077200" cy="129540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Arial Rounded MT Bold" pitchFamily="34" charset="0"/>
              </a:rPr>
              <a:t>And the Dish Ran Away With the Spoon</a:t>
            </a:r>
            <a:endParaRPr lang="en-US" sz="4400" dirty="0">
              <a:latin typeface="Arial Rounded MT Bold" pitchFamily="34" charset="0"/>
            </a:endParaRPr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>
          <a:xfrm>
            <a:off x="533400" y="2675692"/>
            <a:ext cx="8077200" cy="1439107"/>
          </a:xfrm>
        </p:spPr>
        <p:txBody>
          <a:bodyPr/>
          <a:lstStyle/>
          <a:p>
            <a:r>
              <a:rPr lang="en-US" sz="4000" dirty="0" smtClean="0"/>
              <a:t>Text Talk</a:t>
            </a:r>
          </a:p>
          <a:p>
            <a:r>
              <a:rPr lang="en-US" sz="4000" dirty="0" smtClean="0"/>
              <a:t>Kindergarten, Unit 1</a:t>
            </a:r>
          </a:p>
          <a:p>
            <a:r>
              <a:rPr lang="en-US" sz="4000" dirty="0" smtClean="0"/>
              <a:t>Old Wire Road Elementary </a:t>
            </a:r>
            <a:endParaRPr lang="en-US" sz="400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 descr="dish and spo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2057400"/>
            <a:ext cx="12954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077200" cy="18288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Rounded MT Bold" pitchFamily="34" charset="0"/>
              </a:rPr>
              <a:t>Which word does this picture go with: </a:t>
            </a:r>
            <a:r>
              <a:rPr lang="en-US" sz="3600" i="1" dirty="0" smtClean="0">
                <a:latin typeface="Arial Rounded MT Bold" pitchFamily="34" charset="0"/>
              </a:rPr>
              <a:t>smirked, grumbled, bolted</a:t>
            </a:r>
            <a:r>
              <a:rPr lang="en-US" sz="3600" dirty="0" smtClean="0">
                <a:latin typeface="Arial Rounded MT Bold" pitchFamily="34" charset="0"/>
              </a:rPr>
              <a:t>?</a:t>
            </a:r>
            <a:endParaRPr lang="en-US" sz="3600" dirty="0"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bolted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5796510" cy="38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077200" cy="13716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Arial Rounded MT Bold" pitchFamily="34" charset="0"/>
              </a:rPr>
              <a:t>Smirked:  to smile but not mean it.</a:t>
            </a:r>
            <a:endParaRPr lang="en-US" sz="4400" dirty="0"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590800"/>
            <a:ext cx="8077200" cy="2667000"/>
          </a:xfrm>
        </p:spPr>
        <p:txBody>
          <a:bodyPr/>
          <a:lstStyle/>
          <a:p>
            <a:pPr algn="l"/>
            <a:r>
              <a:rPr lang="en-US" sz="2800" dirty="0" smtClean="0"/>
              <a:t>The girl </a:t>
            </a:r>
            <a:r>
              <a:rPr lang="en-US" sz="2800" b="1" u="sng" dirty="0" smtClean="0"/>
              <a:t>smirked</a:t>
            </a:r>
            <a:r>
              <a:rPr lang="en-US" sz="2800" dirty="0" smtClean="0"/>
              <a:t> when I told a joke.  She did not </a:t>
            </a:r>
            <a:r>
              <a:rPr lang="en-US" sz="2800" smtClean="0"/>
              <a:t>think my joke </a:t>
            </a:r>
            <a:r>
              <a:rPr lang="en-US" sz="2800" dirty="0" smtClean="0"/>
              <a:t>was funny!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 flipV="1">
            <a:off x="533400" y="4343400"/>
            <a:ext cx="80772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smirk 2 (Small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3352800"/>
            <a:ext cx="2014330" cy="3088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077200" cy="19812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 Rounded MT Bold" pitchFamily="34" charset="0"/>
              </a:rPr>
              <a:t>Grumbled: unhappy sounds or words coming out of your mouth (</a:t>
            </a:r>
            <a:r>
              <a:rPr lang="en-US" sz="4000" dirty="0" err="1" smtClean="0">
                <a:latin typeface="Arial Rounded MT Bold" pitchFamily="34" charset="0"/>
              </a:rPr>
              <a:t>grrrr</a:t>
            </a:r>
            <a:r>
              <a:rPr lang="en-US" sz="4000" dirty="0" smtClean="0">
                <a:latin typeface="Arial Rounded MT Bold" pitchFamily="34" charset="0"/>
              </a:rPr>
              <a:t>…..)</a:t>
            </a:r>
            <a:endParaRPr lang="en-US" sz="4000" dirty="0"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675692"/>
            <a:ext cx="8077200" cy="2734508"/>
          </a:xfrm>
        </p:spPr>
        <p:txBody>
          <a:bodyPr/>
          <a:lstStyle/>
          <a:p>
            <a:pPr algn="l"/>
            <a:r>
              <a:rPr lang="en-US" sz="3600" dirty="0" smtClean="0"/>
              <a:t>I </a:t>
            </a:r>
            <a:r>
              <a:rPr lang="en-US" sz="3600" b="1" u="sng" dirty="0" smtClean="0"/>
              <a:t>grumbled</a:t>
            </a:r>
            <a:r>
              <a:rPr lang="en-US" sz="3600" dirty="0" smtClean="0"/>
              <a:t> all the way to school this morning.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grumbled3 (Small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399" y="3810000"/>
            <a:ext cx="2834163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077200" cy="16764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 Rounded MT Bold" pitchFamily="34" charset="0"/>
              </a:rPr>
              <a:t>Bolted:  ran away quickly</a:t>
            </a:r>
            <a:endParaRPr lang="en-US" sz="4000" dirty="0"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675692"/>
            <a:ext cx="8077200" cy="2277308"/>
          </a:xfrm>
        </p:spPr>
        <p:txBody>
          <a:bodyPr/>
          <a:lstStyle/>
          <a:p>
            <a:pPr algn="l"/>
            <a:r>
              <a:rPr lang="en-US" sz="3600" dirty="0" smtClean="0"/>
              <a:t>The man </a:t>
            </a:r>
            <a:r>
              <a:rPr lang="en-US" sz="3600" b="1" u="sng" dirty="0" smtClean="0"/>
              <a:t>bolted</a:t>
            </a:r>
            <a:r>
              <a:rPr lang="en-US" sz="3600" dirty="0" smtClean="0"/>
              <a:t> when he saw the tiger!!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bolted1 (Small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3581400"/>
            <a:ext cx="2357298" cy="2519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077200" cy="15240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 Rounded MT Bold" pitchFamily="34" charset="0"/>
              </a:rPr>
              <a:t>Which picture goes with </a:t>
            </a:r>
            <a:r>
              <a:rPr lang="en-US" sz="4000" i="1" dirty="0" smtClean="0">
                <a:latin typeface="Arial Rounded MT Bold" pitchFamily="34" charset="0"/>
              </a:rPr>
              <a:t>smirked</a:t>
            </a:r>
            <a:r>
              <a:rPr lang="en-US" sz="4000" dirty="0" smtClean="0">
                <a:latin typeface="Arial Rounded MT Bold" pitchFamily="34" charset="0"/>
              </a:rPr>
              <a:t>?</a:t>
            </a:r>
            <a:endParaRPr lang="en-US" sz="4000" dirty="0"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675693"/>
            <a:ext cx="8077200" cy="6771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not smirking (Small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886200"/>
            <a:ext cx="3942194" cy="2206521"/>
          </a:xfrm>
          <a:prstGeom prst="rect">
            <a:avLst/>
          </a:prstGeom>
        </p:spPr>
      </p:pic>
      <p:pic>
        <p:nvPicPr>
          <p:cNvPr id="10" name="Picture 9" descr="smirke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810000"/>
            <a:ext cx="3271838" cy="2449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077200" cy="15240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 Rounded MT Bold" pitchFamily="34" charset="0"/>
              </a:rPr>
              <a:t>Which picture goes with </a:t>
            </a:r>
            <a:r>
              <a:rPr lang="en-US" sz="4000" i="1" dirty="0" smtClean="0">
                <a:latin typeface="Arial Rounded MT Bold" pitchFamily="34" charset="0"/>
              </a:rPr>
              <a:t>grumbled</a:t>
            </a:r>
            <a:r>
              <a:rPr lang="en-US" sz="4000" dirty="0" smtClean="0">
                <a:latin typeface="Arial Rounded MT Bold" pitchFamily="34" charset="0"/>
              </a:rPr>
              <a:t>?</a:t>
            </a:r>
            <a:endParaRPr lang="en-US" sz="4000" dirty="0"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grumbled 1 (Small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819400"/>
            <a:ext cx="2556053" cy="3610426"/>
          </a:xfrm>
          <a:prstGeom prst="rect">
            <a:avLst/>
          </a:prstGeom>
        </p:spPr>
      </p:pic>
      <p:pic>
        <p:nvPicPr>
          <p:cNvPr id="9" name="Picture 8" descr="not grumbled (Small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2667000"/>
            <a:ext cx="3658238" cy="3658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077200" cy="12954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 Rounded MT Bold" pitchFamily="34" charset="0"/>
              </a:rPr>
              <a:t>Which picture goes with </a:t>
            </a:r>
            <a:r>
              <a:rPr lang="en-US" sz="4000" i="1" dirty="0" smtClean="0">
                <a:latin typeface="Arial Rounded MT Bold" pitchFamily="34" charset="0"/>
              </a:rPr>
              <a:t>bolted</a:t>
            </a:r>
            <a:r>
              <a:rPr lang="en-US" sz="4000" dirty="0" smtClean="0">
                <a:latin typeface="Arial Rounded MT Bold" pitchFamily="34" charset="0"/>
              </a:rPr>
              <a:t>?</a:t>
            </a:r>
            <a:endParaRPr lang="en-US" sz="4000" dirty="0"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bolted2 (Small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2667000"/>
            <a:ext cx="3749040" cy="3905250"/>
          </a:xfrm>
          <a:prstGeom prst="rect">
            <a:avLst/>
          </a:prstGeom>
        </p:spPr>
      </p:pic>
      <p:pic>
        <p:nvPicPr>
          <p:cNvPr id="9" name="Picture 8" descr="not bolted1 (Small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752224"/>
            <a:ext cx="2819400" cy="3982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077200" cy="13716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Arial Rounded MT Bold" pitchFamily="34" charset="0"/>
              </a:rPr>
              <a:t>Which word does this picture go with: </a:t>
            </a:r>
            <a:r>
              <a:rPr lang="en-US" sz="4000" i="1" dirty="0" smtClean="0">
                <a:latin typeface="Arial Rounded MT Bold" pitchFamily="34" charset="0"/>
              </a:rPr>
              <a:t>smirked, grumbled, bolted</a:t>
            </a:r>
            <a:r>
              <a:rPr lang="en-US" sz="4000" dirty="0" smtClean="0">
                <a:latin typeface="Arial Rounded MT Bold" pitchFamily="34" charset="0"/>
              </a:rPr>
              <a:t>?</a:t>
            </a:r>
            <a:endParaRPr lang="en-US" sz="4000" dirty="0"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grumbled2 (Small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2362200"/>
            <a:ext cx="4300538" cy="3446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077200" cy="16002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Rounded MT Bold" pitchFamily="34" charset="0"/>
              </a:rPr>
              <a:t>Which word does this picture go with: </a:t>
            </a:r>
            <a:r>
              <a:rPr lang="en-US" sz="3600" i="1" dirty="0" smtClean="0">
                <a:latin typeface="Arial Rounded MT Bold" pitchFamily="34" charset="0"/>
              </a:rPr>
              <a:t>smirked, grumbled, bolted</a:t>
            </a:r>
            <a:r>
              <a:rPr lang="en-US" sz="3600" dirty="0" smtClean="0">
                <a:latin typeface="Arial Rounded MT Bold" pitchFamily="34" charset="0"/>
              </a:rPr>
              <a:t>?</a:t>
            </a:r>
            <a:endParaRPr lang="en-US" sz="3600" dirty="0"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smirked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2286000"/>
            <a:ext cx="2970947" cy="3709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25128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ids Zon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DCBC532-AAA0-4853-9949-9018104FB7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TS010251285</Template>
  <TotalTime>0</TotalTime>
  <Words>144</Words>
  <Application>Microsoft Office PowerPoint</Application>
  <PresentationFormat>On-screen Show (4:3)</PresentationFormat>
  <Paragraphs>17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TS010251285</vt:lpstr>
      <vt:lpstr>And the Dish Ran Away With the Spoon</vt:lpstr>
      <vt:lpstr>Smirked:  to smile but not mean it.</vt:lpstr>
      <vt:lpstr>Grumbled: unhappy sounds or words coming out of your mouth (grrrr…..)</vt:lpstr>
      <vt:lpstr>Bolted:  ran away quickly</vt:lpstr>
      <vt:lpstr>Which picture goes with smirked?</vt:lpstr>
      <vt:lpstr>Which picture goes with grumbled?</vt:lpstr>
      <vt:lpstr>Which picture goes with bolted?</vt:lpstr>
      <vt:lpstr>Which word does this picture go with: smirked, grumbled, bolted?</vt:lpstr>
      <vt:lpstr>Which word does this picture go with: smirked, grumbled, bolted?</vt:lpstr>
      <vt:lpstr>Which word does this picture go with: smirked, grumbled, bolted?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2013-09-05T14:20:31Z</dcterms:created>
  <dcterms:modified xsi:type="dcterms:W3CDTF">2013-09-05T16:37:46Z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TC010216271033</vt:lpwstr>
  </property>
</Properties>
</file>